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Government Association 2018-19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Wesleyan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1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Renee Gable ’20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am </a:t>
            </a:r>
            <a:r>
              <a:rPr lang="en-US" dirty="0"/>
              <a:t>an </a:t>
            </a:r>
            <a:r>
              <a:rPr lang="en-US" dirty="0" smtClean="0"/>
              <a:t>junior majoring </a:t>
            </a:r>
            <a:r>
              <a:rPr lang="en-US" dirty="0"/>
              <a:t>in </a:t>
            </a:r>
            <a:r>
              <a:rPr lang="en-US" dirty="0" smtClean="0"/>
              <a:t>early </a:t>
            </a:r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/>
              <a:t>with a minor in reading and religious studies. I am President of SGA, President of DANCE, and the Wesleyan Disciples Coordinator. I currently work in the </a:t>
            </a:r>
            <a:r>
              <a:rPr lang="en-US" dirty="0" smtClean="0"/>
              <a:t>education </a:t>
            </a:r>
            <a:r>
              <a:rPr lang="en-US" dirty="0"/>
              <a:t>d</a:t>
            </a:r>
            <a:r>
              <a:rPr lang="en-US" dirty="0" smtClean="0"/>
              <a:t>epartment</a:t>
            </a:r>
            <a:r>
              <a:rPr lang="en-US" dirty="0"/>
              <a:t>, I am a tutor, </a:t>
            </a:r>
            <a:r>
              <a:rPr lang="en-US" dirty="0" smtClean="0"/>
              <a:t>an education </a:t>
            </a:r>
            <a:r>
              <a:rPr lang="en-US" dirty="0"/>
              <a:t>major ambassador, and I am a support staff for a Wesleyan Employee who has a disability.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</p:spTree>
    <p:extLst>
      <p:ext uri="{BB962C8B-B14F-4D97-AF65-F5344CB8AC3E}">
        <p14:creationId xmlns:p14="http://schemas.microsoft.com/office/powerpoint/2010/main" val="137760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SGA is currently undergoing internal reconstruction in an effort to make SGA a more effective organization to serve students</a:t>
            </a:r>
            <a:r>
              <a:rPr lang="en-US" dirty="0" smtClean="0"/>
              <a:t>.</a:t>
            </a:r>
          </a:p>
          <a:p>
            <a:r>
              <a:rPr lang="en-US" dirty="0"/>
              <a:t>We have formed three committees that will work in chronological order until March</a:t>
            </a:r>
            <a:r>
              <a:rPr lang="en-US" dirty="0" smtClean="0"/>
              <a:t>.</a:t>
            </a:r>
          </a:p>
          <a:p>
            <a:r>
              <a:rPr lang="en-US" dirty="0"/>
              <a:t>There was around 70% interest in team leadership in SGA.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Touring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ed </a:t>
            </a:r>
            <a:r>
              <a:rPr lang="en-US" dirty="0"/>
              <a:t>by Kearsetyn </a:t>
            </a:r>
            <a:r>
              <a:rPr lang="en-US" dirty="0" err="1" smtClean="0"/>
              <a:t>Bargeron</a:t>
            </a:r>
            <a:r>
              <a:rPr lang="en-US" dirty="0" smtClean="0"/>
              <a:t> </a:t>
            </a:r>
            <a:r>
              <a:rPr lang="en-US" dirty="0" smtClean="0"/>
              <a:t>’22</a:t>
            </a:r>
            <a:r>
              <a:rPr lang="en-US" dirty="0" smtClean="0"/>
              <a:t> </a:t>
            </a:r>
            <a:r>
              <a:rPr lang="en-US" dirty="0"/>
              <a:t>and Grace </a:t>
            </a:r>
            <a:r>
              <a:rPr lang="en-US" dirty="0" smtClean="0"/>
              <a:t>Smith ’22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asked </a:t>
            </a:r>
            <a:r>
              <a:rPr lang="en-US" dirty="0"/>
              <a:t>with observing the SGA meetings at colleges in the surrounding area. They will take notes of things that they like, and believe would work here at Wesleyan College.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visiting multiple colleges, they will be reporting back to the Senate the things that they have observed.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1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Visionary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ed </a:t>
            </a:r>
            <a:r>
              <a:rPr lang="en-US" dirty="0"/>
              <a:t>by </a:t>
            </a:r>
            <a:r>
              <a:rPr lang="en-US" dirty="0" smtClean="0"/>
              <a:t>Fetty </a:t>
            </a:r>
            <a:r>
              <a:rPr lang="en-US" dirty="0" err="1" smtClean="0"/>
              <a:t>Blitch</a:t>
            </a:r>
            <a:r>
              <a:rPr lang="en-US" dirty="0" smtClean="0"/>
              <a:t> ’21</a:t>
            </a:r>
          </a:p>
          <a:p>
            <a:r>
              <a:rPr lang="en-US" dirty="0" smtClean="0"/>
              <a:t>Tasked </a:t>
            </a:r>
            <a:r>
              <a:rPr lang="en-US" dirty="0"/>
              <a:t>with envisioning a new structure for our SGA that would be more effective, and motivational for student leadership within SGA </a:t>
            </a:r>
            <a:r>
              <a:rPr lang="en-US" dirty="0" smtClean="0"/>
              <a:t>specifically.</a:t>
            </a:r>
          </a:p>
          <a:p>
            <a:r>
              <a:rPr lang="en-US" dirty="0" smtClean="0"/>
              <a:t>They </a:t>
            </a:r>
            <a:r>
              <a:rPr lang="en-US" dirty="0"/>
              <a:t>are going to be analyzing what structures we currently have in SGA that would continue to help us be successful, and incorporating new ideas into our structures.</a:t>
            </a:r>
            <a:endParaRPr lang="en-US" dirty="0" smtClean="0"/>
          </a:p>
          <a:p>
            <a:r>
              <a:rPr lang="en-US" dirty="0"/>
              <a:t>They will be presenting this at a Senate meeting.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6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Editing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ed </a:t>
            </a:r>
            <a:r>
              <a:rPr lang="en-US" dirty="0"/>
              <a:t>by </a:t>
            </a:r>
            <a:r>
              <a:rPr lang="en-US" dirty="0" smtClean="0"/>
              <a:t>Gillian Pritchett ’20</a:t>
            </a:r>
          </a:p>
          <a:p>
            <a:r>
              <a:rPr lang="en-US" dirty="0" smtClean="0"/>
              <a:t>Tasked </a:t>
            </a:r>
            <a:r>
              <a:rPr lang="en-US" dirty="0"/>
              <a:t>with writing proposed edits to our constitution and by-laws based on the ideas that the visionary committee has proposed. 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will present this to the Senate who will then vote on the proposed edits. </a:t>
            </a:r>
          </a:p>
        </p:txBody>
      </p:sp>
    </p:spTree>
    <p:extLst>
      <p:ext uri="{BB962C8B-B14F-4D97-AF65-F5344CB8AC3E}">
        <p14:creationId xmlns:p14="http://schemas.microsoft.com/office/powerpoint/2010/main" val="381496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Serve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SGA will continue to serve the study body through approving clubs, and assisting students with resolving their student concerns</a:t>
            </a:r>
            <a:r>
              <a:rPr lang="en-US" dirty="0" smtClean="0"/>
              <a:t>.</a:t>
            </a:r>
          </a:p>
          <a:p>
            <a:r>
              <a:rPr lang="en-US" dirty="0"/>
              <a:t>Elected senators will continue to be available to assist students in finding the resources they need to resolve student concerns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4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SGA Senators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Kearsetyn </a:t>
            </a:r>
            <a:r>
              <a:rPr lang="en-US" dirty="0" err="1"/>
              <a:t>Bargeron</a:t>
            </a:r>
            <a:r>
              <a:rPr lang="en-US" dirty="0"/>
              <a:t> - Class of 2022</a:t>
            </a:r>
          </a:p>
          <a:p>
            <a:r>
              <a:rPr lang="en-US" dirty="0" err="1"/>
              <a:t>Saloni</a:t>
            </a:r>
            <a:r>
              <a:rPr lang="en-US" dirty="0"/>
              <a:t> Ray- Class of 2022</a:t>
            </a:r>
          </a:p>
          <a:p>
            <a:r>
              <a:rPr lang="en-US" dirty="0"/>
              <a:t>Fetty </a:t>
            </a:r>
            <a:r>
              <a:rPr lang="en-US" dirty="0" err="1"/>
              <a:t>Blitch</a:t>
            </a:r>
            <a:r>
              <a:rPr lang="en-US" dirty="0"/>
              <a:t> - Class of 2021</a:t>
            </a:r>
          </a:p>
          <a:p>
            <a:r>
              <a:rPr lang="en-US" dirty="0"/>
              <a:t>Allison </a:t>
            </a:r>
            <a:r>
              <a:rPr lang="en-US" dirty="0" err="1"/>
              <a:t>Strout</a:t>
            </a:r>
            <a:r>
              <a:rPr lang="en-US" dirty="0"/>
              <a:t> -  Class of 2021</a:t>
            </a:r>
          </a:p>
          <a:p>
            <a:r>
              <a:rPr lang="en-US" dirty="0"/>
              <a:t>Gillian Pritchett-  Class of 2020</a:t>
            </a:r>
          </a:p>
          <a:p>
            <a:r>
              <a:rPr lang="en-US" dirty="0"/>
              <a:t>Jasmine Sims -  Class of 2019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085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604878"/>
      </a:accent1>
      <a:accent2>
        <a:srgbClr val="C00000"/>
      </a:accent2>
      <a:accent3>
        <a:srgbClr val="1B587C"/>
      </a:accent3>
      <a:accent4>
        <a:srgbClr val="FCAE3B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296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Student Government Association 2018-19</vt:lpstr>
      <vt:lpstr>Renee Gable ’20</vt:lpstr>
      <vt:lpstr>Restructuring Phase</vt:lpstr>
      <vt:lpstr>Touring Committee</vt:lpstr>
      <vt:lpstr>Visionary Committee</vt:lpstr>
      <vt:lpstr>Formal Editing Committee</vt:lpstr>
      <vt:lpstr>Continuing to Serve Students</vt:lpstr>
      <vt:lpstr>SGA Senators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Government Association 2018-19</dc:title>
  <dc:creator>Amanda Wiggs</dc:creator>
  <cp:lastModifiedBy>Amanda Wiggs</cp:lastModifiedBy>
  <cp:revision>3</cp:revision>
  <dcterms:created xsi:type="dcterms:W3CDTF">2018-10-16T14:06:49Z</dcterms:created>
  <dcterms:modified xsi:type="dcterms:W3CDTF">2018-10-17T13:21:50Z</dcterms:modified>
</cp:coreProperties>
</file>